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4"/>
    <p:sldMasterId id="2147483676" r:id="rId5"/>
    <p:sldMasterId id="2147483648" r:id="rId6"/>
    <p:sldMasterId id="2147483660" r:id="rId7"/>
    <p:sldMasterId id="2147483674" r:id="rId8"/>
  </p:sldMasterIdLst>
  <p:sldIdLst>
    <p:sldId id="262" r:id="rId9"/>
    <p:sldId id="256" r:id="rId10"/>
    <p:sldId id="257" r:id="rId11"/>
    <p:sldId id="259" r:id="rId12"/>
    <p:sldId id="263" r:id="rId13"/>
    <p:sldId id="265" r:id="rId14"/>
    <p:sldId id="266" r:id="rId15"/>
    <p:sldId id="268" r:id="rId16"/>
    <p:sldId id="269" r:id="rId17"/>
    <p:sldId id="260" r:id="rId18"/>
  </p:sldIdLst>
  <p:sldSz cx="12192000" cy="6858000"/>
  <p:notesSz cx="6858000" cy="9144000"/>
  <p:embeddedFontLst>
    <p:embeddedFont>
      <p:font typeface="Bungee Regular" pitchFamily="2" charset="77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ira Sans" panose="020B0503050000020004" pitchFamily="34" charset="0"/>
      <p:regular r:id="rId24"/>
      <p:bold r:id="rId25"/>
      <p:italic r:id="rId26"/>
      <p:boldItalic r:id="rId27"/>
    </p:embeddedFont>
    <p:embeddedFont>
      <p:font typeface="Fira Sans Medium" panose="020B0603050000020004" pitchFamily="34" charset="0"/>
      <p:regular r:id="rId28"/>
      <p: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Open Sans Light" panose="020B0306030504020204" pitchFamily="34" charset="0"/>
      <p:regular r:id="rId34"/>
      <p:italic r:id="rId35"/>
    </p:embeddedFont>
    <p:embeddedFont>
      <p:font typeface="STIXGeneral-Regular" pitchFamily="2" charset="2"/>
      <p:regular r:id="rId36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340"/>
    <a:srgbClr val="223F87"/>
    <a:srgbClr val="004F89"/>
    <a:srgbClr val="71CBDF"/>
    <a:srgbClr val="6DCD39"/>
    <a:srgbClr val="E5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AA39DB-43C5-4587-B338-B7C72E8413E0}" v="3" dt="2021-05-19T11:17:28.0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08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2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meer-met-minder-plastic/" TargetMode="External"/><Relationship Id="rId2" Type="http://schemas.openxmlformats.org/officeDocument/2006/relationships/hyperlink" Target="http://www.meermetminderplastic.nl/" TargetMode="Externa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12">
            <a:extLst>
              <a:ext uri="{FF2B5EF4-FFF2-40B4-BE49-F238E27FC236}">
                <a16:creationId xmlns:a16="http://schemas.microsoft.com/office/drawing/2014/main" id="{44F7A0E2-4AD5-574B-B4BF-E7F10190E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544" y="2903114"/>
            <a:ext cx="7455691" cy="646331"/>
          </a:xfrm>
          <a:prstGeom prst="rect">
            <a:avLst/>
          </a:prstGeom>
        </p:spPr>
        <p:txBody>
          <a:bodyPr/>
          <a:lstStyle>
            <a:lvl1pPr>
              <a:buNone/>
              <a:defRPr sz="4000" b="0" i="0">
                <a:solidFill>
                  <a:srgbClr val="223F87"/>
                </a:solidFill>
                <a:latin typeface="Bungee Regular" pitchFamily="2" charset="77"/>
                <a:ea typeface="Fira Sans Medium" panose="020B0503050000020004" pitchFamily="34" charset="0"/>
              </a:defRPr>
            </a:lvl1pPr>
          </a:lstStyle>
          <a:p>
            <a:pPr lvl="0"/>
            <a:r>
              <a:rPr lang="nl-NL" dirty="0"/>
              <a:t>Hier komt een titel</a:t>
            </a:r>
          </a:p>
        </p:txBody>
      </p:sp>
      <p:sp>
        <p:nvSpPr>
          <p:cNvPr id="8" name="Tijdelijke aanduiding voor tekst 12">
            <a:extLst>
              <a:ext uri="{FF2B5EF4-FFF2-40B4-BE49-F238E27FC236}">
                <a16:creationId xmlns:a16="http://schemas.microsoft.com/office/drawing/2014/main" id="{FB5A5D3C-0F66-F743-87AC-F38EAA61A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544" y="3658756"/>
            <a:ext cx="6724171" cy="646331"/>
          </a:xfrm>
          <a:prstGeom prst="rect">
            <a:avLst/>
          </a:prstGeom>
        </p:spPr>
        <p:txBody>
          <a:bodyPr/>
          <a:lstStyle>
            <a:lvl1pPr>
              <a:buNone/>
              <a:defRPr sz="3000" b="0" i="0">
                <a:solidFill>
                  <a:srgbClr val="F08340"/>
                </a:solidFill>
                <a:latin typeface="Bungee Regular" pitchFamily="2" charset="77"/>
                <a:ea typeface="Fira Sans" panose="020B0503050000020004" pitchFamily="34" charset="0"/>
              </a:defRPr>
            </a:lvl1pPr>
          </a:lstStyle>
          <a:p>
            <a:pPr lvl="0"/>
            <a:r>
              <a:rPr lang="nl-NL" dirty="0"/>
              <a:t>Met eventueel een subtitel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ED965CC2-5C21-C142-8BBB-E2AEAF3752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544" y="4519736"/>
            <a:ext cx="5470525" cy="374994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223F87"/>
                </a:solidFill>
                <a:latin typeface="Bungee Regular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24-11-2020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416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71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72FE1BD6-5A7A-BB46-90BF-30F334E73D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5700" y="1742454"/>
            <a:ext cx="4699000" cy="873125"/>
          </a:xfrm>
          <a:prstGeom prst="rect">
            <a:avLst/>
          </a:prstGeom>
        </p:spPr>
        <p:txBody>
          <a:bodyPr/>
          <a:lstStyle>
            <a:lvl1pPr>
              <a:defRPr sz="3000" b="0" i="0">
                <a:solidFill>
                  <a:srgbClr val="223F87"/>
                </a:solidFill>
                <a:latin typeface="Bungee Regular" pitchFamily="2" charset="77"/>
                <a:ea typeface="Fira Sans" panose="020B0503050000020004" pitchFamily="34" charset="0"/>
              </a:defRPr>
            </a:lvl1pPr>
            <a:lvl2pPr>
              <a:buNone/>
              <a:defRPr b="0" i="0">
                <a:solidFill>
                  <a:srgbClr val="6DCD39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2pPr>
            <a:lvl3pPr>
              <a:buNone/>
              <a:defRPr b="0" i="0">
                <a:solidFill>
                  <a:srgbClr val="6DCD39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3pPr>
            <a:lvl4pPr>
              <a:buNone/>
              <a:defRPr b="0" i="0">
                <a:solidFill>
                  <a:srgbClr val="6DCD39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4pPr>
            <a:lvl5pPr>
              <a:buNone/>
              <a:defRPr b="0" i="0">
                <a:solidFill>
                  <a:srgbClr val="6DCD39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nl-NL" dirty="0"/>
              <a:t>Dit is een titel</a:t>
            </a:r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200927BF-5DAA-E749-BFD6-78D0094477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00" y="2673436"/>
            <a:ext cx="3852000" cy="2921000"/>
          </a:xfrm>
          <a:prstGeom prst="rect">
            <a:avLst/>
          </a:prstGeom>
        </p:spPr>
        <p:txBody>
          <a:bodyPr/>
          <a:lstStyle>
            <a:lvl1pPr marL="223838" indent="-223838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  <a:tabLst/>
              <a:defRPr sz="2200" b="0" i="0">
                <a:solidFill>
                  <a:srgbClr val="004F89"/>
                </a:solidFill>
                <a:latin typeface="Open Sans Light" pitchFamily="2" charset="0"/>
                <a:ea typeface="Open Sans" panose="020B0606030504020204" pitchFamily="34" charset="0"/>
                <a:cs typeface="Open Sans Light" pitchFamily="2" charset="0"/>
              </a:defRPr>
            </a:lvl1pPr>
            <a:lvl2pPr>
              <a:lnSpc>
                <a:spcPct val="100000"/>
              </a:lnSpc>
              <a:defRPr b="0" i="0">
                <a:solidFill>
                  <a:srgbClr val="004F89"/>
                </a:solidFill>
                <a:latin typeface="Fira Sans Light" panose="020B0403050000020004" pitchFamily="34" charset="0"/>
                <a:ea typeface="Fira Sans" panose="020B0503050000020004" pitchFamily="34" charset="0"/>
              </a:defRPr>
            </a:lvl2pPr>
            <a:lvl3pPr>
              <a:lnSpc>
                <a:spcPct val="100000"/>
              </a:lnSpc>
              <a:buFont typeface="STIXGeneral-Regular" pitchFamily="2" charset="2"/>
              <a:buChar char="⎯"/>
              <a:defRPr sz="1600" b="0" i="0">
                <a:solidFill>
                  <a:srgbClr val="004F89"/>
                </a:solidFill>
                <a:latin typeface="Fira Sans Light" panose="020B0403050000020004" pitchFamily="34" charset="0"/>
                <a:ea typeface="Fira Sans" panose="020B0503050000020004" pitchFamily="34" charset="0"/>
              </a:defRPr>
            </a:lvl3pPr>
          </a:lstStyle>
          <a:p>
            <a:pPr lvl="0"/>
            <a:r>
              <a:rPr lang="nl-NL" dirty="0"/>
              <a:t>Eerste regel</a:t>
            </a:r>
          </a:p>
          <a:p>
            <a:pPr lvl="0"/>
            <a:r>
              <a:rPr lang="nl-NL" dirty="0"/>
              <a:t>Tweede regel</a:t>
            </a:r>
          </a:p>
          <a:p>
            <a:pPr lvl="0"/>
            <a:r>
              <a:rPr lang="nl-NL" dirty="0"/>
              <a:t>Derde regel</a:t>
            </a:r>
          </a:p>
          <a:p>
            <a:pPr lvl="1"/>
            <a:r>
              <a:rPr lang="nl-NL" dirty="0" err="1"/>
              <a:t>subniveau</a:t>
            </a:r>
            <a:endParaRPr lang="nl-NL" dirty="0"/>
          </a:p>
          <a:p>
            <a:pPr lvl="2"/>
            <a:r>
              <a:rPr lang="nl-NL" dirty="0"/>
              <a:t>Nog een </a:t>
            </a:r>
            <a:r>
              <a:rPr lang="nl-NL" dirty="0" err="1"/>
              <a:t>subniveau</a:t>
            </a:r>
            <a:endParaRPr lang="nl-NL" dirty="0"/>
          </a:p>
          <a:p>
            <a:pPr lvl="0"/>
            <a:endParaRPr lang="nl-NL" dirty="0"/>
          </a:p>
        </p:txBody>
      </p:sp>
      <p:sp>
        <p:nvSpPr>
          <p:cNvPr id="36" name="Tijdelijke aanduiding voor tekst 35">
            <a:extLst>
              <a:ext uri="{FF2B5EF4-FFF2-40B4-BE49-F238E27FC236}">
                <a16:creationId xmlns:a16="http://schemas.microsoft.com/office/drawing/2014/main" id="{D44AB9D6-58C0-504F-A5CA-8A096EFD0A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716" y="6313580"/>
            <a:ext cx="551044" cy="317500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rgbClr val="223F87"/>
                </a:solidFill>
                <a:latin typeface="Bungee Regular" pitchFamily="2" charset="77"/>
                <a:ea typeface="Fira Sans Medium" panose="020B0503050000020004" pitchFamily="34" charset="0"/>
              </a:defRPr>
            </a:lvl1pPr>
          </a:lstStyle>
          <a:p>
            <a:pPr lvl="0"/>
            <a:r>
              <a:rPr lang="nl-NL" dirty="0"/>
              <a:t>1/20</a:t>
            </a:r>
          </a:p>
        </p:txBody>
      </p:sp>
      <p:sp>
        <p:nvSpPr>
          <p:cNvPr id="37" name="Tijdelijke aanduiding voor tekst 35">
            <a:extLst>
              <a:ext uri="{FF2B5EF4-FFF2-40B4-BE49-F238E27FC236}">
                <a16:creationId xmlns:a16="http://schemas.microsoft.com/office/drawing/2014/main" id="{B674D448-7554-B441-8EFB-AA8F800A04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3234" y="6461900"/>
            <a:ext cx="759619" cy="317500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rgbClr val="223F8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nl-NL" dirty="0"/>
              <a:t>14-9-2020</a:t>
            </a:r>
          </a:p>
        </p:txBody>
      </p:sp>
    </p:spTree>
    <p:extLst>
      <p:ext uri="{BB962C8B-B14F-4D97-AF65-F5344CB8AC3E}">
        <p14:creationId xmlns:p14="http://schemas.microsoft.com/office/powerpoint/2010/main" val="167165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F9A03F66-D6F6-E041-807C-0012BF5271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223F87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icoon om afbeelding toe te voegen</a:t>
            </a:r>
          </a:p>
        </p:txBody>
      </p:sp>
      <p:sp>
        <p:nvSpPr>
          <p:cNvPr id="18" name="Tijdelijke aanduiding voor tekst 29">
            <a:extLst>
              <a:ext uri="{FF2B5EF4-FFF2-40B4-BE49-F238E27FC236}">
                <a16:creationId xmlns:a16="http://schemas.microsoft.com/office/drawing/2014/main" id="{33EC7525-4765-5045-A6A3-E6C7881844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5700" y="1742454"/>
            <a:ext cx="4699000" cy="873125"/>
          </a:xfrm>
          <a:prstGeom prst="rect">
            <a:avLst/>
          </a:prstGeom>
        </p:spPr>
        <p:txBody>
          <a:bodyPr/>
          <a:lstStyle>
            <a:lvl1pPr>
              <a:defRPr sz="3000" b="0" i="0">
                <a:solidFill>
                  <a:srgbClr val="223F87"/>
                </a:solidFill>
                <a:latin typeface="Bungee Regular" pitchFamily="2" charset="77"/>
                <a:ea typeface="Fira Sans" panose="020B0503050000020004" pitchFamily="34" charset="0"/>
              </a:defRPr>
            </a:lvl1pPr>
            <a:lvl2pPr>
              <a:buNone/>
              <a:defRPr b="0" i="0">
                <a:solidFill>
                  <a:srgbClr val="6DCD39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2pPr>
            <a:lvl3pPr>
              <a:buNone/>
              <a:defRPr b="0" i="0">
                <a:solidFill>
                  <a:srgbClr val="6DCD39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3pPr>
            <a:lvl4pPr>
              <a:buNone/>
              <a:defRPr b="0" i="0">
                <a:solidFill>
                  <a:srgbClr val="6DCD39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4pPr>
            <a:lvl5pPr>
              <a:buNone/>
              <a:defRPr b="0" i="0">
                <a:solidFill>
                  <a:srgbClr val="6DCD39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nl-NL" dirty="0"/>
              <a:t>Dit is een titel</a:t>
            </a:r>
          </a:p>
        </p:txBody>
      </p:sp>
      <p:sp>
        <p:nvSpPr>
          <p:cNvPr id="24" name="Tijdelijke aanduiding voor tekst 33">
            <a:extLst>
              <a:ext uri="{FF2B5EF4-FFF2-40B4-BE49-F238E27FC236}">
                <a16:creationId xmlns:a16="http://schemas.microsoft.com/office/drawing/2014/main" id="{484B2552-0763-D14B-8EC1-FF59F80BA9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00" y="2657935"/>
            <a:ext cx="3852000" cy="2921000"/>
          </a:xfrm>
          <a:prstGeom prst="rect">
            <a:avLst/>
          </a:prstGeom>
        </p:spPr>
        <p:txBody>
          <a:bodyPr/>
          <a:lstStyle>
            <a:lvl1pPr marL="223838" indent="-223838">
              <a:lnSpc>
                <a:spcPct val="100000"/>
              </a:lnSpc>
              <a:buSzPct val="100000"/>
              <a:buFont typeface="Arial" panose="020B0604020202020204" pitchFamily="34" charset="0"/>
              <a:buChar char="•"/>
              <a:tabLst/>
              <a:defRPr sz="2200" b="0" i="0">
                <a:solidFill>
                  <a:srgbClr val="004F89"/>
                </a:solidFill>
                <a:latin typeface="Open Sans Light" pitchFamily="2" charset="0"/>
                <a:ea typeface="Fira Sans" panose="020B0503050000020004" pitchFamily="34" charset="0"/>
                <a:cs typeface="Open Sans Light" pitchFamily="2" charset="0"/>
              </a:defRPr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b="0" i="0">
                <a:solidFill>
                  <a:srgbClr val="004F89"/>
                </a:solidFill>
                <a:latin typeface="Fira Sans Light" panose="020B0403050000020004" pitchFamily="34" charset="0"/>
                <a:ea typeface="Fira Sans" panose="020B0503050000020004" pitchFamily="34" charset="0"/>
              </a:defRPr>
            </a:lvl2pPr>
            <a:lvl3pPr>
              <a:lnSpc>
                <a:spcPct val="100000"/>
              </a:lnSpc>
              <a:buFont typeface="STIXGeneral-Regular" pitchFamily="2" charset="2"/>
              <a:buChar char="⎯"/>
              <a:defRPr sz="1600" b="0" i="0">
                <a:solidFill>
                  <a:srgbClr val="004F89"/>
                </a:solidFill>
                <a:latin typeface="Fira Sans Light" panose="020B0403050000020004" pitchFamily="34" charset="0"/>
                <a:ea typeface="Fira Sans" panose="020B0503050000020004" pitchFamily="34" charset="0"/>
              </a:defRPr>
            </a:lvl3pPr>
          </a:lstStyle>
          <a:p>
            <a:pPr lvl="0"/>
            <a:r>
              <a:rPr lang="nl-NL" dirty="0"/>
              <a:t>Eerste regel</a:t>
            </a:r>
          </a:p>
          <a:p>
            <a:pPr lvl="0"/>
            <a:r>
              <a:rPr lang="nl-NL" dirty="0"/>
              <a:t>Tweede regel</a:t>
            </a:r>
          </a:p>
          <a:p>
            <a:pPr lvl="0"/>
            <a:r>
              <a:rPr lang="nl-NL" dirty="0"/>
              <a:t>Derde regel</a:t>
            </a:r>
          </a:p>
          <a:p>
            <a:pPr lvl="1"/>
            <a:r>
              <a:rPr lang="nl-NL" dirty="0" err="1"/>
              <a:t>subniveau</a:t>
            </a:r>
            <a:endParaRPr lang="nl-NL" dirty="0"/>
          </a:p>
          <a:p>
            <a:pPr lvl="2"/>
            <a:r>
              <a:rPr lang="nl-NL" dirty="0"/>
              <a:t>Nog een </a:t>
            </a:r>
            <a:r>
              <a:rPr lang="nl-NL" dirty="0" err="1"/>
              <a:t>subniveau</a:t>
            </a:r>
            <a:endParaRPr lang="nl-NL" dirty="0"/>
          </a:p>
          <a:p>
            <a:pPr lvl="0"/>
            <a:endParaRPr lang="nl-NL" dirty="0"/>
          </a:p>
        </p:txBody>
      </p:sp>
      <p:sp>
        <p:nvSpPr>
          <p:cNvPr id="26" name="Tijdelijke aanduiding voor tekst 35">
            <a:extLst>
              <a:ext uri="{FF2B5EF4-FFF2-40B4-BE49-F238E27FC236}">
                <a16:creationId xmlns:a16="http://schemas.microsoft.com/office/drawing/2014/main" id="{BA7D5A60-6EFD-C748-AAE7-692D758143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716" y="6313580"/>
            <a:ext cx="551044" cy="317500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rgbClr val="223F87"/>
                </a:solidFill>
                <a:latin typeface="Bungee Regular" pitchFamily="2" charset="77"/>
                <a:ea typeface="Fira Sans Medium" panose="020B0503050000020004" pitchFamily="34" charset="0"/>
              </a:defRPr>
            </a:lvl1pPr>
          </a:lstStyle>
          <a:p>
            <a:pPr lvl="0"/>
            <a:r>
              <a:rPr lang="nl-NL" dirty="0"/>
              <a:t>2/20</a:t>
            </a:r>
          </a:p>
        </p:txBody>
      </p:sp>
      <p:sp>
        <p:nvSpPr>
          <p:cNvPr id="27" name="Tijdelijke aanduiding voor tekst 35">
            <a:extLst>
              <a:ext uri="{FF2B5EF4-FFF2-40B4-BE49-F238E27FC236}">
                <a16:creationId xmlns:a16="http://schemas.microsoft.com/office/drawing/2014/main" id="{DEF1CE35-66C0-7440-8724-9C573DE00A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3234" y="6461900"/>
            <a:ext cx="759619" cy="317500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rgbClr val="223F8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nl-NL" dirty="0"/>
              <a:t>14-9-2020</a:t>
            </a:r>
          </a:p>
        </p:txBody>
      </p:sp>
    </p:spTree>
    <p:extLst>
      <p:ext uri="{BB962C8B-B14F-4D97-AF65-F5344CB8AC3E}">
        <p14:creationId xmlns:p14="http://schemas.microsoft.com/office/powerpoint/2010/main" val="70237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DA73F032-0C86-BE4A-BD90-74FA946C6A22}"/>
              </a:ext>
            </a:extLst>
          </p:cNvPr>
          <p:cNvSpPr txBox="1"/>
          <p:nvPr userDrawn="1"/>
        </p:nvSpPr>
        <p:spPr>
          <a:xfrm>
            <a:off x="5276368" y="2194561"/>
            <a:ext cx="3136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Fira Sans Medium" panose="020B0603050000020004" pitchFamily="34" charset="0"/>
                <a:ea typeface="Fira Sans Medium" panose="020B0603050000020004" pitchFamily="34" charset="0"/>
              </a:rPr>
              <a:t>Netwerk Praktijkbedrijven</a:t>
            </a:r>
          </a:p>
          <a:p>
            <a:r>
              <a:rPr lang="nl-NL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14-9-2020</a:t>
            </a:r>
          </a:p>
        </p:txBody>
      </p:sp>
      <p:sp>
        <p:nvSpPr>
          <p:cNvPr id="22" name="Tijdelijke aanduiding voor tabel 21">
            <a:extLst>
              <a:ext uri="{FF2B5EF4-FFF2-40B4-BE49-F238E27FC236}">
                <a16:creationId xmlns:a16="http://schemas.microsoft.com/office/drawing/2014/main" id="{DABFA25F-1703-344A-B9E1-8BA6B509C49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103875" y="2317557"/>
            <a:ext cx="9917911" cy="360157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25" name="Tijdelijke aanduiding voor tekst 29">
            <a:extLst>
              <a:ext uri="{FF2B5EF4-FFF2-40B4-BE49-F238E27FC236}">
                <a16:creationId xmlns:a16="http://schemas.microsoft.com/office/drawing/2014/main" id="{E2399EDD-85BA-DF4E-89ED-33E2AF9653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875" y="1428103"/>
            <a:ext cx="4699000" cy="873125"/>
          </a:xfrm>
          <a:prstGeom prst="rect">
            <a:avLst/>
          </a:prstGeom>
        </p:spPr>
        <p:txBody>
          <a:bodyPr/>
          <a:lstStyle>
            <a:lvl1pPr>
              <a:defRPr sz="3000" b="0" i="0">
                <a:solidFill>
                  <a:srgbClr val="223F87"/>
                </a:solidFill>
                <a:latin typeface="Bungee Regular" pitchFamily="2" charset="77"/>
                <a:ea typeface="Fira Sans Medium" panose="020B0503050000020004" pitchFamily="34" charset="0"/>
              </a:defRPr>
            </a:lvl1pPr>
            <a:lvl2pPr>
              <a:buNone/>
              <a:defRPr b="0" i="0">
                <a:solidFill>
                  <a:srgbClr val="6DCD39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2pPr>
            <a:lvl3pPr>
              <a:buNone/>
              <a:defRPr b="0" i="0">
                <a:solidFill>
                  <a:srgbClr val="6DCD39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3pPr>
            <a:lvl4pPr>
              <a:buNone/>
              <a:defRPr b="0" i="0">
                <a:solidFill>
                  <a:srgbClr val="6DCD39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4pPr>
            <a:lvl5pPr>
              <a:buNone/>
              <a:defRPr b="0" i="0">
                <a:solidFill>
                  <a:srgbClr val="6DCD39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5pPr>
          </a:lstStyle>
          <a:p>
            <a:pPr lvl="0"/>
            <a:r>
              <a:rPr lang="nl-NL" dirty="0"/>
              <a:t>Tabel titel</a:t>
            </a:r>
          </a:p>
        </p:txBody>
      </p:sp>
      <p:sp>
        <p:nvSpPr>
          <p:cNvPr id="9" name="Tijdelijke aanduiding voor tekst 35">
            <a:extLst>
              <a:ext uri="{FF2B5EF4-FFF2-40B4-BE49-F238E27FC236}">
                <a16:creationId xmlns:a16="http://schemas.microsoft.com/office/drawing/2014/main" id="{733C4588-5E39-F24A-B650-DA639166D1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716" y="6313580"/>
            <a:ext cx="551044" cy="317500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rgbClr val="223F87"/>
                </a:solidFill>
                <a:latin typeface="Bungee Regular" pitchFamily="2" charset="77"/>
                <a:ea typeface="Fira Sans Medium" panose="020B0503050000020004" pitchFamily="34" charset="0"/>
              </a:defRPr>
            </a:lvl1pPr>
          </a:lstStyle>
          <a:p>
            <a:pPr lvl="0"/>
            <a:r>
              <a:rPr lang="nl-NL" dirty="0"/>
              <a:t>2/20</a:t>
            </a:r>
          </a:p>
        </p:txBody>
      </p:sp>
      <p:sp>
        <p:nvSpPr>
          <p:cNvPr id="10" name="Tijdelijke aanduiding voor tekst 35">
            <a:extLst>
              <a:ext uri="{FF2B5EF4-FFF2-40B4-BE49-F238E27FC236}">
                <a16:creationId xmlns:a16="http://schemas.microsoft.com/office/drawing/2014/main" id="{72274C32-C6A3-5F49-841D-236F47873D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3234" y="6461900"/>
            <a:ext cx="759619" cy="317500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rgbClr val="223F87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nl-NL" dirty="0"/>
              <a:t>14-9-2020</a:t>
            </a:r>
          </a:p>
        </p:txBody>
      </p:sp>
    </p:spTree>
    <p:extLst>
      <p:ext uri="{BB962C8B-B14F-4D97-AF65-F5344CB8AC3E}">
        <p14:creationId xmlns:p14="http://schemas.microsoft.com/office/powerpoint/2010/main" val="266774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slid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CCD61A1C-9FC8-3646-90C0-D7C9BE3432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1592" y="2527992"/>
            <a:ext cx="9878935" cy="1550987"/>
          </a:xfrm>
          <a:prstGeom prst="rect">
            <a:avLst/>
          </a:prstGeom>
        </p:spPr>
        <p:txBody>
          <a:bodyPr/>
          <a:lstStyle>
            <a:lvl1pPr>
              <a:buNone/>
              <a:defRPr sz="4600" b="0" i="0">
                <a:solidFill>
                  <a:schemeClr val="bg1"/>
                </a:solidFill>
                <a:latin typeface="Bungee Regular" pitchFamily="2" charset="77"/>
                <a:ea typeface="Fira Sans Medium" panose="020B0503050000020004" pitchFamily="34" charset="0"/>
              </a:defRPr>
            </a:lvl1pPr>
          </a:lstStyle>
          <a:p>
            <a:pPr lvl="0"/>
            <a:r>
              <a:rPr lang="nl-NL" dirty="0"/>
              <a:t>Dit is een tussenslide</a:t>
            </a:r>
          </a:p>
          <a:p>
            <a:pPr lvl="0"/>
            <a:r>
              <a:rPr lang="nl-NL" dirty="0"/>
              <a:t>Voor een nieuw hoofdstuk</a:t>
            </a:r>
          </a:p>
        </p:txBody>
      </p:sp>
      <p:sp>
        <p:nvSpPr>
          <p:cNvPr id="15" name="Tijdelijke aanduiding voor tekst 35">
            <a:extLst>
              <a:ext uri="{FF2B5EF4-FFF2-40B4-BE49-F238E27FC236}">
                <a16:creationId xmlns:a16="http://schemas.microsoft.com/office/drawing/2014/main" id="{02A40162-46A1-D640-B3BC-0F3AB655C9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716" y="6364950"/>
            <a:ext cx="551044" cy="317500"/>
          </a:xfrm>
          <a:prstGeom prst="rect">
            <a:avLst/>
          </a:prstGeom>
        </p:spPr>
        <p:txBody>
          <a:bodyPr/>
          <a:lstStyle>
            <a:lvl1pPr>
              <a:buNone/>
              <a:defRPr sz="900" b="0" i="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</a:defRPr>
            </a:lvl1pPr>
          </a:lstStyle>
          <a:p>
            <a:pPr lvl="0"/>
            <a:r>
              <a:rPr lang="nl-NL" dirty="0"/>
              <a:t>1/20</a:t>
            </a:r>
          </a:p>
        </p:txBody>
      </p:sp>
      <p:sp>
        <p:nvSpPr>
          <p:cNvPr id="16" name="Tijdelijke aanduiding voor tekst 35">
            <a:extLst>
              <a:ext uri="{FF2B5EF4-FFF2-40B4-BE49-F238E27FC236}">
                <a16:creationId xmlns:a16="http://schemas.microsoft.com/office/drawing/2014/main" id="{E1965BB1-1FAF-1141-8BD5-A475D6A0A8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3234" y="6523544"/>
            <a:ext cx="759619" cy="317500"/>
          </a:xfrm>
          <a:prstGeom prst="rect">
            <a:avLst/>
          </a:prstGeom>
        </p:spPr>
        <p:txBody>
          <a:bodyPr/>
          <a:lstStyle>
            <a:lvl1pPr>
              <a:buNone/>
              <a:defRPr sz="900" b="0" i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nl-NL" dirty="0"/>
              <a:t>14-9-2020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9F41398-4CCE-7A48-A23D-EA85284DE6CF}"/>
              </a:ext>
            </a:extLst>
          </p:cNvPr>
          <p:cNvSpPr txBox="1"/>
          <p:nvPr userDrawn="1"/>
        </p:nvSpPr>
        <p:spPr>
          <a:xfrm>
            <a:off x="9680853" y="6345042"/>
            <a:ext cx="18451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www.meermetminderplastic.nl</a:t>
            </a:r>
            <a:endParaRPr lang="nl-NL" sz="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8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877E941-FC70-E945-91E5-31FFA9454729}"/>
              </a:ext>
            </a:extLst>
          </p:cNvPr>
          <p:cNvSpPr txBox="1"/>
          <p:nvPr userDrawn="1"/>
        </p:nvSpPr>
        <p:spPr>
          <a:xfrm>
            <a:off x="9036423" y="3345024"/>
            <a:ext cx="2818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0" i="0" kern="1200" dirty="0">
                <a:solidFill>
                  <a:schemeClr val="bg1"/>
                </a:solidFill>
                <a:effectLst/>
                <a:latin typeface="Open Sans Light" pitchFamily="2" charset="0"/>
                <a:ea typeface="+mn-ea"/>
                <a:cs typeface="Open Sans Light" pitchFamily="2" charset="0"/>
              </a:rPr>
              <a:t>Meer Met Minder Plastic is het motto van het Plastic Pact NL, ondertekend door het Ministerie van Infrastructuur en Waterstaat en meer dan 110 bedrijven en organisaties.</a:t>
            </a:r>
          </a:p>
          <a:p>
            <a:endParaRPr lang="nl-NL" sz="1200" b="0" i="0" u="sng" kern="1200" dirty="0">
              <a:solidFill>
                <a:schemeClr val="bg1"/>
              </a:solidFill>
              <a:effectLst/>
              <a:latin typeface="Open Sans Light" pitchFamily="2" charset="0"/>
              <a:ea typeface="+mn-ea"/>
              <a:cs typeface="Open Sans Light" pitchFamily="2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1200" b="0" i="0" u="sng" kern="1200" dirty="0">
                <a:solidFill>
                  <a:schemeClr val="bg1"/>
                </a:solidFill>
                <a:effectLst/>
                <a:latin typeface="Open Sans Light" pitchFamily="2" charset="0"/>
                <a:ea typeface="+mn-ea"/>
                <a:cs typeface="Open Sans Light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www.meermetminderplastic.nl</a:t>
            </a:r>
            <a:r>
              <a:rPr lang="nl-NL" sz="1200" b="0" i="0" kern="1200" dirty="0">
                <a:solidFill>
                  <a:schemeClr val="bg1"/>
                </a:solidFill>
                <a:effectLst/>
                <a:latin typeface="Open Sans Light" pitchFamily="2" charset="0"/>
                <a:ea typeface="+mn-ea"/>
                <a:cs typeface="Open Sans Light" pitchFamily="2" charset="0"/>
              </a:rPr>
              <a:t>   </a:t>
            </a:r>
          </a:p>
          <a:p>
            <a:r>
              <a:rPr lang="nl-NL" sz="1200" b="0" i="0" kern="1200" dirty="0">
                <a:solidFill>
                  <a:schemeClr val="bg1"/>
                </a:solidFill>
                <a:effectLst/>
                <a:latin typeface="Open Sans Light" pitchFamily="2" charset="0"/>
                <a:ea typeface="+mn-ea"/>
                <a:cs typeface="Open Sans Light" pitchFamily="2" charset="0"/>
              </a:rPr>
              <a:t> </a:t>
            </a:r>
          </a:p>
          <a:p>
            <a:endParaRPr lang="nl-NL" sz="1200" b="0" i="0" dirty="0">
              <a:solidFill>
                <a:schemeClr val="bg1"/>
              </a:solidFill>
              <a:latin typeface="Open Sans Light" pitchFamily="2" charset="0"/>
              <a:cs typeface="Open Sans Light" pitchFamily="2" charset="0"/>
            </a:endParaRPr>
          </a:p>
        </p:txBody>
      </p:sp>
      <p:sp>
        <p:nvSpPr>
          <p:cNvPr id="6" name="Tijdelijke aanduiding voor tekst 33">
            <a:extLst>
              <a:ext uri="{FF2B5EF4-FFF2-40B4-BE49-F238E27FC236}">
                <a16:creationId xmlns:a16="http://schemas.microsoft.com/office/drawing/2014/main" id="{23151930-5AF0-AB4C-8850-BBDA57DF6CF5}"/>
              </a:ext>
            </a:extLst>
          </p:cNvPr>
          <p:cNvSpPr txBox="1">
            <a:spLocks/>
          </p:cNvSpPr>
          <p:nvPr userDrawn="1"/>
        </p:nvSpPr>
        <p:spPr>
          <a:xfrm>
            <a:off x="9036424" y="2861232"/>
            <a:ext cx="3852000" cy="4837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000" b="0" i="0" kern="1200">
                <a:solidFill>
                  <a:srgbClr val="6DCD39"/>
                </a:solidFill>
                <a:latin typeface="Fira Sans Medium" panose="020B0503050000020004" pitchFamily="34" charset="0"/>
                <a:ea typeface="Fira Sans Medium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04F89"/>
                </a:solidFill>
                <a:latin typeface="Fira Sans Light" panose="020B04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kern="1200">
                <a:solidFill>
                  <a:srgbClr val="004F89"/>
                </a:solidFill>
                <a:latin typeface="Fira Sans Light" panose="020B04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bg1"/>
                </a:solidFill>
                <a:latin typeface="Bungee Regular" pitchFamily="2" charset="77"/>
              </a:rPr>
              <a:t>Colofon</a:t>
            </a:r>
          </a:p>
        </p:txBody>
      </p:sp>
      <p:pic>
        <p:nvPicPr>
          <p:cNvPr id="11" name="Afbeelding 10">
            <a:hlinkClick r:id="rId3"/>
            <a:extLst>
              <a:ext uri="{FF2B5EF4-FFF2-40B4-BE49-F238E27FC236}">
                <a16:creationId xmlns:a16="http://schemas.microsoft.com/office/drawing/2014/main" id="{7ECD7010-6660-584D-BFE9-53CE4F0286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991" y="5633360"/>
            <a:ext cx="318868" cy="318868"/>
          </a:xfrm>
          <a:prstGeom prst="rect">
            <a:avLst/>
          </a:prstGeom>
        </p:spPr>
      </p:pic>
      <p:sp>
        <p:nvSpPr>
          <p:cNvPr id="12" name="Tijdelijke aanduiding voor tekst 33">
            <a:extLst>
              <a:ext uri="{FF2B5EF4-FFF2-40B4-BE49-F238E27FC236}">
                <a16:creationId xmlns:a16="http://schemas.microsoft.com/office/drawing/2014/main" id="{1CF1E2D2-922F-BF44-AAE2-07BFBFCBE5A8}"/>
              </a:ext>
            </a:extLst>
          </p:cNvPr>
          <p:cNvSpPr txBox="1">
            <a:spLocks/>
          </p:cNvSpPr>
          <p:nvPr userDrawn="1"/>
        </p:nvSpPr>
        <p:spPr>
          <a:xfrm>
            <a:off x="9036424" y="5276728"/>
            <a:ext cx="3852000" cy="4837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000" b="0" i="0" kern="1200">
                <a:solidFill>
                  <a:srgbClr val="6DCD39"/>
                </a:solidFill>
                <a:latin typeface="Fira Sans Medium" panose="020B0503050000020004" pitchFamily="34" charset="0"/>
                <a:ea typeface="Fira Sans Medium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04F89"/>
                </a:solidFill>
                <a:latin typeface="Fira Sans Light" panose="020B04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kern="1200">
                <a:solidFill>
                  <a:srgbClr val="004F89"/>
                </a:solidFill>
                <a:latin typeface="Fira Sans Light" panose="020B04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dirty="0">
                <a:solidFill>
                  <a:schemeClr val="bg1"/>
                </a:solidFill>
                <a:latin typeface="Bungee Regular" pitchFamily="2" charset="77"/>
              </a:rPr>
              <a:t>Volg ons ook op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11EE537-A0BB-A849-96B6-5249FA1BD429}"/>
              </a:ext>
            </a:extLst>
          </p:cNvPr>
          <p:cNvSpPr txBox="1"/>
          <p:nvPr userDrawn="1"/>
        </p:nvSpPr>
        <p:spPr>
          <a:xfrm>
            <a:off x="9480617" y="5651178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meermetminderplastic</a:t>
            </a:r>
            <a:endParaRPr lang="nl-NL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1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eermetminderplastic.nl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23AB48C5-9DE2-0A4A-9CFD-5D518B359C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53" y="397606"/>
            <a:ext cx="1721442" cy="157061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1E19F94-EBA4-C04E-8CE0-A9E0B42911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07FFEDE-E344-F749-8CAD-FADB4D4143A4}"/>
              </a:ext>
            </a:extLst>
          </p:cNvPr>
          <p:cNvSpPr txBox="1"/>
          <p:nvPr userDrawn="1"/>
        </p:nvSpPr>
        <p:spPr>
          <a:xfrm>
            <a:off x="620846" y="5833357"/>
            <a:ext cx="6101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0" i="0" kern="1200" dirty="0">
                <a:solidFill>
                  <a:srgbClr val="223F87"/>
                </a:solidFill>
                <a:effectLst/>
                <a:latin typeface="Open Sans Light" pitchFamily="2" charset="0"/>
                <a:ea typeface="+mn-ea"/>
                <a:cs typeface="Open Sans Light" pitchFamily="2" charset="0"/>
              </a:rPr>
              <a:t>Meer Met Minder Plastic is het motto van het Plastic Pact NL, ondertekend door het Ministerie van Infrastructuur en Waterstaat en meer dan 110 bedrijven en organisaties. </a:t>
            </a:r>
          </a:p>
          <a:p>
            <a:r>
              <a:rPr lang="nl-NL" sz="1100" b="0" i="0" kern="1200" dirty="0">
                <a:solidFill>
                  <a:srgbClr val="223F87"/>
                </a:solidFill>
                <a:effectLst/>
                <a:latin typeface="Open Sans Light" pitchFamily="2" charset="0"/>
                <a:ea typeface="+mn-ea"/>
                <a:cs typeface="Open Sans Light" pitchFamily="2" charset="0"/>
              </a:rPr>
              <a:t> </a:t>
            </a:r>
          </a:p>
          <a:p>
            <a:r>
              <a:rPr lang="nl-NL" sz="1100" b="0" i="0" u="sng" kern="1200" dirty="0">
                <a:solidFill>
                  <a:srgbClr val="223F87"/>
                </a:solidFill>
                <a:effectLst/>
                <a:latin typeface="Open Sans Light" pitchFamily="2" charset="0"/>
                <a:ea typeface="+mn-ea"/>
                <a:cs typeface="Open Sans Light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www.meermetminderplastic.nl</a:t>
            </a:r>
            <a:r>
              <a:rPr lang="nl-NL" sz="1100" b="0" i="0" kern="1200" dirty="0">
                <a:solidFill>
                  <a:srgbClr val="223F87"/>
                </a:solidFill>
                <a:effectLst/>
                <a:latin typeface="Open Sans Light" pitchFamily="2" charset="0"/>
                <a:ea typeface="+mn-ea"/>
                <a:cs typeface="Open Sans Light" pitchFamily="2" charset="0"/>
              </a:rPr>
              <a:t>   </a:t>
            </a:r>
          </a:p>
          <a:p>
            <a:r>
              <a:rPr lang="nl-NL" sz="1100" b="0" i="0" kern="1200" dirty="0">
                <a:solidFill>
                  <a:srgbClr val="223F87"/>
                </a:solidFill>
                <a:effectLst/>
                <a:latin typeface="Open Sans Light" pitchFamily="2" charset="0"/>
                <a:ea typeface="+mn-ea"/>
                <a:cs typeface="Open Sans Light" pitchFamily="2" charset="0"/>
              </a:rPr>
              <a:t> </a:t>
            </a:r>
          </a:p>
          <a:p>
            <a:endParaRPr lang="nl-NL" sz="1100" b="0" i="0" dirty="0">
              <a:solidFill>
                <a:srgbClr val="223F87"/>
              </a:solidFill>
              <a:latin typeface="Open Sans Light" pitchFamily="2" charset="0"/>
              <a:cs typeface="Open Sans Light" pitchFamily="2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540566-4B88-644C-A5ED-8D8FA9A0AE69}"/>
              </a:ext>
            </a:extLst>
          </p:cNvPr>
          <p:cNvSpPr/>
          <p:nvPr userDrawn="1"/>
        </p:nvSpPr>
        <p:spPr>
          <a:xfrm flipV="1">
            <a:off x="722315" y="5682762"/>
            <a:ext cx="5691365" cy="29655"/>
          </a:xfrm>
          <a:prstGeom prst="rect">
            <a:avLst/>
          </a:prstGeom>
          <a:solidFill>
            <a:srgbClr val="F08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083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23AB48C5-9DE2-0A4A-9CFD-5D518B359C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52" y="397605"/>
            <a:ext cx="2175989" cy="1985337"/>
          </a:xfrm>
          <a:prstGeom prst="rect">
            <a:avLst/>
          </a:prstGeom>
        </p:spPr>
      </p:pic>
      <p:pic>
        <p:nvPicPr>
          <p:cNvPr id="4" name="Afbeelding 3" descr="Afbeelding met binnen&#10;&#10;Automatisch gegenereerde beschrijving">
            <a:extLst>
              <a:ext uri="{FF2B5EF4-FFF2-40B4-BE49-F238E27FC236}">
                <a16:creationId xmlns:a16="http://schemas.microsoft.com/office/drawing/2014/main" id="{48DF2553-2786-794C-86A9-554A7B51ED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9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1A5AEC59-86BA-6748-B01A-7BFA04E51FB5}"/>
              </a:ext>
            </a:extLst>
          </p:cNvPr>
          <p:cNvSpPr txBox="1"/>
          <p:nvPr userDrawn="1"/>
        </p:nvSpPr>
        <p:spPr>
          <a:xfrm>
            <a:off x="1061421" y="6335067"/>
            <a:ext cx="3136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223F87"/>
                </a:solidFill>
                <a:latin typeface="Fira Sans Medium" panose="020B0603050000020004" pitchFamily="34" charset="0"/>
                <a:ea typeface="Fira Sans Medium" panose="020B0603050000020004" pitchFamily="34" charset="0"/>
              </a:rPr>
              <a:t>Plastic Pact NL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620CCED-AD66-5B47-99F3-10019795E23C}"/>
              </a:ext>
            </a:extLst>
          </p:cNvPr>
          <p:cNvSpPr txBox="1"/>
          <p:nvPr userDrawn="1"/>
        </p:nvSpPr>
        <p:spPr>
          <a:xfrm>
            <a:off x="9680853" y="6345042"/>
            <a:ext cx="18451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err="1">
                <a:solidFill>
                  <a:srgbClr val="223F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www.meermetminderplastic.nl</a:t>
            </a:r>
            <a:endParaRPr lang="nl-NL" sz="900" dirty="0">
              <a:solidFill>
                <a:srgbClr val="223F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83D306F1-F1A3-AF41-98B4-233A2CA4DEF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79" y="311544"/>
            <a:ext cx="1035679" cy="94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2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6DCD39"/>
          </a:solidFill>
          <a:latin typeface="Fira Sans Medium" panose="020B0503050000020004" pitchFamily="34" charset="0"/>
          <a:ea typeface="Fira Sans Medium" panose="020B05030500000200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EE679D00-92B3-8742-85CE-10C7D434FE66}"/>
              </a:ext>
            </a:extLst>
          </p:cNvPr>
          <p:cNvSpPr/>
          <p:nvPr userDrawn="1"/>
        </p:nvSpPr>
        <p:spPr>
          <a:xfrm>
            <a:off x="-12032" y="0"/>
            <a:ext cx="12204032" cy="6858000"/>
          </a:xfrm>
          <a:prstGeom prst="rect">
            <a:avLst/>
          </a:prstGeom>
          <a:solidFill>
            <a:srgbClr val="223F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223F87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127F45E-FC98-9442-BBE3-06AEEADF3A0A}"/>
              </a:ext>
            </a:extLst>
          </p:cNvPr>
          <p:cNvSpPr txBox="1"/>
          <p:nvPr userDrawn="1"/>
        </p:nvSpPr>
        <p:spPr>
          <a:xfrm>
            <a:off x="1061421" y="6335067"/>
            <a:ext cx="3136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  <a:latin typeface="Fira Sans Medium" panose="020B0603050000020004" pitchFamily="34" charset="0"/>
                <a:ea typeface="Fira Sans Medium" panose="020B0603050000020004" pitchFamily="34" charset="0"/>
              </a:rPr>
              <a:t>Plastic Pact NL</a:t>
            </a:r>
          </a:p>
        </p:txBody>
      </p:sp>
    </p:spTree>
    <p:extLst>
      <p:ext uri="{BB962C8B-B14F-4D97-AF65-F5344CB8AC3E}">
        <p14:creationId xmlns:p14="http://schemas.microsoft.com/office/powerpoint/2010/main" val="168338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DDA69912-CD48-DA4D-92F2-7774F6461A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250" y="1014075"/>
            <a:ext cx="3819750" cy="3485078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BE827259-2736-1A41-864A-7D34AC95333F}"/>
              </a:ext>
            </a:extLst>
          </p:cNvPr>
          <p:cNvSpPr/>
          <p:nvPr userDrawn="1"/>
        </p:nvSpPr>
        <p:spPr>
          <a:xfrm>
            <a:off x="8659906" y="0"/>
            <a:ext cx="3532094" cy="6858000"/>
          </a:xfrm>
          <a:prstGeom prst="rect">
            <a:avLst/>
          </a:prstGeom>
          <a:solidFill>
            <a:srgbClr val="223F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tekst 33">
            <a:extLst>
              <a:ext uri="{FF2B5EF4-FFF2-40B4-BE49-F238E27FC236}">
                <a16:creationId xmlns:a16="http://schemas.microsoft.com/office/drawing/2014/main" id="{13A17E67-2B9D-2541-8B1F-F4E74A290D0E}"/>
              </a:ext>
            </a:extLst>
          </p:cNvPr>
          <p:cNvSpPr txBox="1">
            <a:spLocks/>
          </p:cNvSpPr>
          <p:nvPr userDrawn="1"/>
        </p:nvSpPr>
        <p:spPr>
          <a:xfrm>
            <a:off x="0" y="5131349"/>
            <a:ext cx="8659906" cy="637438"/>
          </a:xfrm>
          <a:prstGeom prst="rect">
            <a:avLst/>
          </a:prstGeom>
        </p:spPr>
        <p:txBody>
          <a:bodyPr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1600" b="0" i="0" kern="1200">
                <a:solidFill>
                  <a:srgbClr val="223F87"/>
                </a:solidFill>
                <a:latin typeface="Fira Sans Medium" panose="020B0503050000020004" pitchFamily="34" charset="0"/>
                <a:ea typeface="Fira Sans Medium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04F89"/>
                </a:solidFill>
                <a:latin typeface="Fira Sans Light" panose="020B04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kern="1200">
                <a:solidFill>
                  <a:srgbClr val="004F89"/>
                </a:solidFill>
                <a:latin typeface="Fira Sans Light" panose="020B04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/>
              <a:t>www.meermetminderplastic.nl</a:t>
            </a:r>
            <a:r>
              <a:rPr lang="nl-NL" dirty="0"/>
              <a:t>    |    </a:t>
            </a:r>
            <a:r>
              <a:rPr lang="nl-NL" dirty="0" err="1"/>
              <a:t>info@meermetminderplastic.nl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527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meermetminderplastic.nl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eermetminderplastic.nl/werkgroepen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7688D40-FADA-714E-A8C0-6C3A19214A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699" y="1742454"/>
            <a:ext cx="7620165" cy="873125"/>
          </a:xfrm>
        </p:spPr>
        <p:txBody>
          <a:bodyPr/>
          <a:lstStyle/>
          <a:p>
            <a:r>
              <a:rPr lang="nl-NL" dirty="0"/>
              <a:t>Voorwaarden voor het gebruik van deze presentatie</a:t>
            </a: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4DECF0-59BF-EC44-9DA7-20BA68455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699" y="3429000"/>
            <a:ext cx="9662721" cy="2165436"/>
          </a:xfrm>
        </p:spPr>
        <p:txBody>
          <a:bodyPr/>
          <a:lstStyle/>
          <a:p>
            <a:r>
              <a:rPr lang="nl-NL" sz="2000" dirty="0"/>
              <a:t>Ondertekenaars van het Plastic Pact NL mogen in hun </a:t>
            </a:r>
            <a:r>
              <a:rPr lang="nl-NL" sz="2000" u="sng" dirty="0"/>
              <a:t>interne of externe presentaties</a:t>
            </a:r>
            <a:r>
              <a:rPr lang="nl-NL" sz="2000" dirty="0"/>
              <a:t> aangeven dat zij ondertekenaar zijn en hierover uitleg geven. Dat kan door het gebruik van deze slides.</a:t>
            </a:r>
          </a:p>
          <a:p>
            <a:r>
              <a:rPr lang="nl-NL" sz="2000" dirty="0"/>
              <a:t>Op de slides, zoals ter beschikking gesteld door Plastic Pact NL, mogen geen aanpassingen gemaakt worden</a:t>
            </a:r>
          </a:p>
          <a:p>
            <a:r>
              <a:rPr lang="nl-NL" sz="2000" dirty="0"/>
              <a:t>Voor vragen over het Plastic Pact NL en/of het gebruik van deze slides kunt u contact opnemen via </a:t>
            </a:r>
            <a:r>
              <a:rPr lang="nl-NL" sz="2000" dirty="0">
                <a:hlinkClick r:id="rId2"/>
              </a:rPr>
              <a:t>info@meermetminderplastic.nl</a:t>
            </a:r>
            <a:r>
              <a:rPr lang="nl-NL" sz="2000" dirty="0"/>
              <a:t> </a:t>
            </a:r>
          </a:p>
          <a:p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63146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28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6306B15-3DD6-A64D-B185-E9BAD3FA7C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Plastic Pact NL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9E6A62-1D3C-4642-9BD2-24FAA4F1A8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544" y="3594208"/>
            <a:ext cx="6724171" cy="646331"/>
          </a:xfrm>
        </p:spPr>
        <p:txBody>
          <a:bodyPr/>
          <a:lstStyle/>
          <a:p>
            <a:r>
              <a:rPr lang="nl-NL" dirty="0"/>
              <a:t>Meer met minder plastic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31705C1-0F44-564D-8D5C-68D13CB6AA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544" y="4326096"/>
            <a:ext cx="5470525" cy="990931"/>
          </a:xfrm>
        </p:spPr>
        <p:txBody>
          <a:bodyPr/>
          <a:lstStyle/>
          <a:p>
            <a:r>
              <a:rPr lang="nl-NL" dirty="0"/>
              <a:t>Mei 2021</a:t>
            </a:r>
            <a:endParaRPr lang="nl-NL" dirty="0">
              <a:solidFill>
                <a:srgbClr val="223F87"/>
              </a:solidFill>
              <a:latin typeface="Bungee Regula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6010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29D49F9-88CD-1D46-8598-0797AC66EA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Inhoudsopgave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F4D8B5-A5F5-2243-B2A5-329B8A43D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Over Plastic Pact NL</a:t>
            </a:r>
          </a:p>
          <a:p>
            <a:r>
              <a:rPr lang="nl-NL" dirty="0"/>
              <a:t>Doelstellingen</a:t>
            </a:r>
          </a:p>
          <a:p>
            <a:r>
              <a:rPr lang="nl-NL" dirty="0"/>
              <a:t>Werkgroepen</a:t>
            </a:r>
          </a:p>
          <a:p>
            <a:r>
              <a:rPr lang="nl-NL" dirty="0"/>
              <a:t>Ondertekenaars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C5A129-1522-524E-9719-DA83A32F0A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152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6B8237A-C460-024C-BA7D-CCEFD3DB21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Over Plastic Pact NL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4F9B7B-0451-6348-A12A-729C755315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8211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07B8791-E0D4-8646-B66A-7512CC9193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3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B3BF746E-4909-FE4D-AF94-63470EE2C7D4}"/>
              </a:ext>
            </a:extLst>
          </p:cNvPr>
          <p:cNvSpPr txBox="1">
            <a:spLocks/>
          </p:cNvSpPr>
          <p:nvPr/>
        </p:nvSpPr>
        <p:spPr>
          <a:xfrm>
            <a:off x="1047760" y="2398805"/>
            <a:ext cx="4698999" cy="2921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383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tabLst/>
              <a:defRPr sz="2200" b="0" i="0" kern="1200">
                <a:solidFill>
                  <a:srgbClr val="004F89"/>
                </a:solidFill>
                <a:latin typeface="Open Sans Light" pitchFamily="2" charset="0"/>
                <a:ea typeface="Open Sans" panose="020B0606030504020204" pitchFamily="34" charset="0"/>
                <a:cs typeface="Open Sans Light" pitchFamily="2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F89"/>
                </a:solidFill>
                <a:latin typeface="Fira Sans Light" panose="020B04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TIXGeneral-Regular" pitchFamily="2" charset="2"/>
              <a:buChar char="⎯"/>
              <a:defRPr sz="1600" b="0" i="0" kern="1200">
                <a:solidFill>
                  <a:srgbClr val="004F89"/>
                </a:solidFill>
                <a:latin typeface="Fira Sans Light" panose="020B04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latin typeface="Open Sans Light"/>
                <a:ea typeface="Open Sans"/>
                <a:cs typeface="Open Sans Light"/>
              </a:rPr>
              <a:t>Plastic Pact NL bestaat uit afspraken tussen plastic producenten, grote bedrijven, overheden en recyclers. 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Het bevat vier inhoudelijke doelen waar ondertekenaars zich aan hebben gebonden per 2025.</a:t>
            </a:r>
          </a:p>
          <a:p>
            <a:pPr marL="223520" indent="-223520"/>
            <a:endParaRPr lang="nl-NL" dirty="0"/>
          </a:p>
        </p:txBody>
      </p:sp>
      <p:sp>
        <p:nvSpPr>
          <p:cNvPr id="7" name="Tijdelijke aanduiding voor tekst 1">
            <a:extLst>
              <a:ext uri="{FF2B5EF4-FFF2-40B4-BE49-F238E27FC236}">
                <a16:creationId xmlns:a16="http://schemas.microsoft.com/office/drawing/2014/main" id="{75B84D6D-F6BB-334A-8B94-7A44C144CC84}"/>
              </a:ext>
            </a:extLst>
          </p:cNvPr>
          <p:cNvSpPr txBox="1">
            <a:spLocks/>
          </p:cNvSpPr>
          <p:nvPr/>
        </p:nvSpPr>
        <p:spPr>
          <a:xfrm>
            <a:off x="6293225" y="1825968"/>
            <a:ext cx="5644945" cy="4066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rgbClr val="223F87"/>
                </a:solidFill>
                <a:latin typeface="Bungee Regular" pitchFamily="2" charset="77"/>
                <a:ea typeface="Fira Sans" panose="020B0503050000020004" pitchFamily="34" charset="0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6DCD39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6DCD39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6DCD39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6DCD39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400" b="1"/>
              <a:t>Plastic Pact NL</a:t>
            </a:r>
            <a:br>
              <a:rPr lang="nl-NL" sz="4400" b="1"/>
            </a:br>
            <a:r>
              <a:rPr lang="nl-NL" sz="2400" i="1"/>
              <a:t>Koplopers gaan voor méér met minder plastic in de circulaire economie </a:t>
            </a:r>
            <a:endParaRPr lang="nl-NL" sz="4400" i="1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015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E5DD03-9E7F-D24B-BE71-470440B91C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4</a:t>
            </a:r>
          </a:p>
        </p:txBody>
      </p:sp>
      <p:sp>
        <p:nvSpPr>
          <p:cNvPr id="9" name="Tijdelijke aanduiding voor tekst 10">
            <a:extLst>
              <a:ext uri="{FF2B5EF4-FFF2-40B4-BE49-F238E27FC236}">
                <a16:creationId xmlns:a16="http://schemas.microsoft.com/office/drawing/2014/main" id="{9EA4CFDE-E35E-F14D-88F0-AC299F5ECB63}"/>
              </a:ext>
            </a:extLst>
          </p:cNvPr>
          <p:cNvSpPr txBox="1">
            <a:spLocks/>
          </p:cNvSpPr>
          <p:nvPr/>
        </p:nvSpPr>
        <p:spPr>
          <a:xfrm>
            <a:off x="1155700" y="2615579"/>
            <a:ext cx="7399020" cy="3698001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tabLst/>
              <a:defRPr sz="2200" b="0" i="0" kern="1200">
                <a:solidFill>
                  <a:srgbClr val="004F89"/>
                </a:solidFill>
                <a:latin typeface="Open Sans Light" pitchFamily="2" charset="0"/>
                <a:ea typeface="Open Sans" panose="020B0606030504020204" pitchFamily="34" charset="0"/>
                <a:cs typeface="Open Sans Light" pitchFamily="2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F89"/>
                </a:solidFill>
                <a:latin typeface="Fira Sans Light" panose="020B04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TIXGeneral-Regular" pitchFamily="2" charset="2"/>
              <a:buChar char="⎯"/>
              <a:defRPr sz="1600" b="0" i="0" kern="1200">
                <a:solidFill>
                  <a:srgbClr val="004F89"/>
                </a:solidFill>
                <a:latin typeface="Fira Sans Light" panose="020B04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nl-NL" sz="2000"/>
              <a:t>alle  plastic verpakkingen en eenmalige plastic producten zijn waar mogelijk en zinvol herbruikbaar, maar in ieder geval </a:t>
            </a:r>
            <a:r>
              <a:rPr lang="nl-NL" sz="2000" b="1"/>
              <a:t>100% recyclebaar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/>
              <a:t>er is </a:t>
            </a:r>
            <a:r>
              <a:rPr lang="nl-NL" sz="2000" b="1"/>
              <a:t>20% minder gebruik</a:t>
            </a:r>
            <a:r>
              <a:rPr lang="nl-NL" sz="2000"/>
              <a:t> van plastic voor eenmalige producten en verpakkingen 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/>
              <a:t>minimaal 70% van de eenmalige plastic producten en verpakkingen wordt </a:t>
            </a:r>
            <a:r>
              <a:rPr lang="nl-NL" sz="2000" b="1"/>
              <a:t>hoogwaardig gerecycled  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/>
              <a:t>alle eenmalig te gebruiken plastic producten en verpakkingen bevatten gemiddeld minstens </a:t>
            </a:r>
            <a:r>
              <a:rPr lang="nl-NL" sz="2000" b="1"/>
              <a:t>35% recyclaat 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C1F2BCD1-17AC-5E49-A893-9CC1B5B1A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5700" y="1742454"/>
            <a:ext cx="4699000" cy="873125"/>
          </a:xfrm>
        </p:spPr>
        <p:txBody>
          <a:bodyPr/>
          <a:lstStyle/>
          <a:p>
            <a:r>
              <a:rPr lang="nl-NL" dirty="0"/>
              <a:t>Doelstellingen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C3C7711-95FC-5745-9744-7D8F7CB37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028" y="65417"/>
            <a:ext cx="4169972" cy="40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0C80C37-EE23-4D4A-8048-E8C0AF5C40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Werkgroepen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C64B5C-A974-D144-805A-BFBC238870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5</a:t>
            </a:r>
          </a:p>
        </p:txBody>
      </p:sp>
      <p:pic>
        <p:nvPicPr>
          <p:cNvPr id="8" name="Afbeelding 7">
            <a:hlinkClick r:id="rId2"/>
            <a:extLst>
              <a:ext uri="{FF2B5EF4-FFF2-40B4-BE49-F238E27FC236}">
                <a16:creationId xmlns:a16="http://schemas.microsoft.com/office/drawing/2014/main" id="{686C1029-22CC-3146-BB27-B93B034F81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6595" y="2432427"/>
            <a:ext cx="7538810" cy="361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5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5935FD3-10B1-7746-A60B-B3B84B78D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pilots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69A329-6726-7B44-8572-5A4F2C5583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6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FDB7BF-61C0-CF4C-8B4A-EEE966BDB7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861" y="352559"/>
            <a:ext cx="8163306" cy="30242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E928FE5-1C22-4B4E-BB88-1791165E41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8882" y="3429000"/>
            <a:ext cx="8163306" cy="273351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1D45643-D828-B544-B31B-933F6D8068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760" y="3429000"/>
            <a:ext cx="2091122" cy="27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91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5BB01C0-FCE5-784A-8FCA-9B47CED1D5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Ondertekenaars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8B8DCD-F57B-0F4C-9302-9D216623C6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700" y="2673436"/>
            <a:ext cx="7531100" cy="2921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&gt;</a:t>
            </a:r>
            <a:r>
              <a:rPr lang="nl-NL" b="1" dirty="0"/>
              <a:t>110</a:t>
            </a:r>
            <a:r>
              <a:rPr lang="nl-NL" dirty="0"/>
              <a:t> bedrijven en organisaties die koplopers willen zijn.  </a:t>
            </a:r>
          </a:p>
          <a:p>
            <a:r>
              <a:rPr lang="nl-NL" dirty="0"/>
              <a:t>Plastic toepassende bedrijven</a:t>
            </a:r>
          </a:p>
          <a:p>
            <a:r>
              <a:rPr lang="nl-NL" dirty="0"/>
              <a:t>Plastics producerende bedrijven</a:t>
            </a:r>
          </a:p>
          <a:p>
            <a:r>
              <a:rPr lang="nl-NL" dirty="0"/>
              <a:t>Overige partijen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16D98E4-BEF0-4F48-8703-2119FDCB30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69578864"/>
      </p:ext>
    </p:extLst>
  </p:cSld>
  <p:clrMapOvr>
    <a:masterClrMapping/>
  </p:clrMapOvr>
</p:sld>
</file>

<file path=ppt/theme/theme1.xml><?xml version="1.0" encoding="utf-8"?>
<a:theme xmlns:a="http://schemas.openxmlformats.org/drawingml/2006/main" name="Voorpagina met 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oorpagina zonder 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kst templates">
  <a:themeElements>
    <a:clrScheme name="Aangepas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CCD3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usse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a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D37F62CF65ED48A4C2F9F143199C05" ma:contentTypeVersion="11" ma:contentTypeDescription="Een nieuw document maken." ma:contentTypeScope="" ma:versionID="675c89c5749fd240309b5482588317e1">
  <xsd:schema xmlns:xsd="http://www.w3.org/2001/XMLSchema" xmlns:xs="http://www.w3.org/2001/XMLSchema" xmlns:p="http://schemas.microsoft.com/office/2006/metadata/properties" xmlns:ns2="305abafa-5998-4012-a810-09b243e7f483" xmlns:ns3="10bd2a77-c2e1-4b78-ac7e-493fd3a0e357" targetNamespace="http://schemas.microsoft.com/office/2006/metadata/properties" ma:root="true" ma:fieldsID="b9679f3c49f4731d8467c34d522da802" ns2:_="" ns3:_="">
    <xsd:import namespace="305abafa-5998-4012-a810-09b243e7f483"/>
    <xsd:import namespace="10bd2a77-c2e1-4b78-ac7e-493fd3a0e3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abafa-5998-4012-a810-09b243e7f4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d2a77-c2e1-4b78-ac7e-493fd3a0e3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6B9288-A968-4AFB-9B9C-9D76FFBA7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6F026C-735F-4A83-85EF-73EC656A55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5abafa-5998-4012-a810-09b243e7f483"/>
    <ds:schemaRef ds:uri="10bd2a77-c2e1-4b78-ac7e-493fd3a0e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F32DF6-83A1-4306-8906-46E0F0531220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305abafa-5998-4012-a810-09b243e7f483"/>
    <ds:schemaRef ds:uri="http://schemas.microsoft.com/office/infopath/2007/PartnerControls"/>
    <ds:schemaRef ds:uri="10bd2a77-c2e1-4b78-ac7e-493fd3a0e35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237</Words>
  <Application>Microsoft Macintosh PowerPoint</Application>
  <PresentationFormat>Breedbeeld</PresentationFormat>
  <Paragraphs>35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10</vt:i4>
      </vt:variant>
    </vt:vector>
  </HeadingPairs>
  <TitlesOfParts>
    <vt:vector size="24" baseType="lpstr">
      <vt:lpstr>Calibri</vt:lpstr>
      <vt:lpstr>Arial</vt:lpstr>
      <vt:lpstr>Fira Sans</vt:lpstr>
      <vt:lpstr>Fira Sans Medium</vt:lpstr>
      <vt:lpstr>Bungee Regular</vt:lpstr>
      <vt:lpstr>Open Sans</vt:lpstr>
      <vt:lpstr>Fira Sans Light</vt:lpstr>
      <vt:lpstr>STIXGeneral-Regular</vt:lpstr>
      <vt:lpstr>Open Sans Light</vt:lpstr>
      <vt:lpstr>Voorpagina met titel</vt:lpstr>
      <vt:lpstr>Voorpagina zonder titel</vt:lpstr>
      <vt:lpstr>Tekst templates</vt:lpstr>
      <vt:lpstr>Tussen slide</vt:lpstr>
      <vt:lpstr>Contact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Mylene de Bruine</dc:creator>
  <cp:lastModifiedBy>Aletta Kramer</cp:lastModifiedBy>
  <cp:revision>77</cp:revision>
  <dcterms:created xsi:type="dcterms:W3CDTF">2020-09-14T12:20:14Z</dcterms:created>
  <dcterms:modified xsi:type="dcterms:W3CDTF">2021-05-27T12:53:13Z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0x0101006AD37F62CF65ED48A4C2F9F143199C05</vt:lpwstr>
  </property>
</Properties>
</file>